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image4.jfif>
</file>

<file path=ppt/media/image5.pn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Queremos Dulces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s-MX" dirty="0" smtClean="0"/>
              <a:t>Jorge Enrique Gatica Fernández</a:t>
            </a:r>
          </a:p>
          <a:p>
            <a:r>
              <a:rPr lang="es-MX" dirty="0" smtClean="0"/>
              <a:t>Luis Gerardo </a:t>
            </a:r>
            <a:r>
              <a:rPr lang="es-MX" dirty="0" err="1" smtClean="0"/>
              <a:t>Godfrey</a:t>
            </a:r>
            <a:r>
              <a:rPr lang="es-MX" dirty="0" smtClean="0"/>
              <a:t> Castañeda</a:t>
            </a:r>
          </a:p>
          <a:p>
            <a:r>
              <a:rPr lang="es-MX" dirty="0" smtClean="0"/>
              <a:t>José Francisco Altamirano Zevallos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21245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800" dirty="0" err="1" smtClean="0"/>
              <a:t>YourFood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4" b="6962"/>
          <a:stretch/>
        </p:blipFill>
        <p:spPr>
          <a:xfrm>
            <a:off x="4901184" y="609600"/>
            <a:ext cx="3236976" cy="6205748"/>
          </a:xfrm>
        </p:spPr>
      </p:pic>
    </p:spTree>
    <p:extLst>
      <p:ext uri="{BB962C8B-B14F-4D97-AF65-F5344CB8AC3E}">
        <p14:creationId xmlns:p14="http://schemas.microsoft.com/office/powerpoint/2010/main" val="1039210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3382602" cy="1320800"/>
          </a:xfrm>
        </p:spPr>
        <p:txBody>
          <a:bodyPr/>
          <a:lstStyle/>
          <a:p>
            <a:r>
              <a:rPr lang="es-MX" dirty="0" smtClean="0"/>
              <a:t>Demostración</a:t>
            </a:r>
            <a:br>
              <a:rPr lang="es-MX" dirty="0" smtClean="0"/>
            </a:br>
            <a:r>
              <a:rPr lang="es-MX" dirty="0" smtClean="0"/>
              <a:t>del proyecto</a:t>
            </a:r>
            <a:endParaRPr lang="es-MX" dirty="0"/>
          </a:p>
        </p:txBody>
      </p:sp>
      <p:pic>
        <p:nvPicPr>
          <p:cNvPr id="4" name="WhatsApp Video 2019-12-05 at 8.29.56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310" b="4759"/>
          <a:stretch/>
        </p:blipFill>
        <p:spPr>
          <a:xfrm>
            <a:off x="4059936" y="301752"/>
            <a:ext cx="3200400" cy="6468482"/>
          </a:xfrm>
        </p:spPr>
      </p:pic>
    </p:spTree>
    <p:extLst>
      <p:ext uri="{BB962C8B-B14F-4D97-AF65-F5344CB8AC3E}">
        <p14:creationId xmlns:p14="http://schemas.microsoft.com/office/powerpoint/2010/main" val="364113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2023872"/>
          </a:xfrm>
        </p:spPr>
        <p:txBody>
          <a:bodyPr>
            <a:normAutofit/>
          </a:bodyPr>
          <a:lstStyle/>
          <a:p>
            <a:r>
              <a:rPr lang="es-MX" dirty="0" smtClean="0"/>
              <a:t>Gracias</a:t>
            </a:r>
            <a:br>
              <a:rPr lang="es-MX" dirty="0" smtClean="0"/>
            </a:br>
            <a:r>
              <a:rPr lang="es-MX" dirty="0" smtClean="0"/>
              <a:t>por su</a:t>
            </a:r>
            <a:br>
              <a:rPr lang="es-MX" dirty="0" smtClean="0"/>
            </a:br>
            <a:r>
              <a:rPr lang="es-MX" dirty="0" smtClean="0"/>
              <a:t>atención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697"/>
          <a:stretch/>
        </p:blipFill>
        <p:spPr>
          <a:xfrm>
            <a:off x="3575304" y="609600"/>
            <a:ext cx="2798064" cy="6019468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2" t="4379" r="41022" b="54015"/>
          <a:stretch/>
        </p:blipFill>
        <p:spPr>
          <a:xfrm rot="21051060">
            <a:off x="5025528" y="2467166"/>
            <a:ext cx="689527" cy="72783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4"/>
          <a:srcRect l="14075" t="11934" r="62314" b="57511"/>
          <a:stretch/>
        </p:blipFill>
        <p:spPr>
          <a:xfrm rot="20785655">
            <a:off x="5409664" y="1223393"/>
            <a:ext cx="584477" cy="756383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34" t="56400" r="23666" b="16400"/>
          <a:stretch/>
        </p:blipFill>
        <p:spPr>
          <a:xfrm rot="559641" flipH="1">
            <a:off x="3806351" y="1191713"/>
            <a:ext cx="750781" cy="102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0127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</TotalTime>
  <Words>17</Words>
  <Application>Microsoft Office PowerPoint</Application>
  <PresentationFormat>Panorámica</PresentationFormat>
  <Paragraphs>7</Paragraphs>
  <Slides>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Faceta</vt:lpstr>
      <vt:lpstr>Queremos Dulces</vt:lpstr>
      <vt:lpstr>YourFood</vt:lpstr>
      <vt:lpstr>Demostración del proyecto</vt:lpstr>
      <vt:lpstr>Gracias por su atención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Queremos Dulces</dc:title>
  <dc:creator>JORGE ENRIQUE GATICA FERNANDEZ</dc:creator>
  <cp:lastModifiedBy>JORGE ENRIQUE GATICA FERNANDEZ</cp:lastModifiedBy>
  <cp:revision>4</cp:revision>
  <dcterms:created xsi:type="dcterms:W3CDTF">2019-12-06T02:28:17Z</dcterms:created>
  <dcterms:modified xsi:type="dcterms:W3CDTF">2019-12-06T02:59:51Z</dcterms:modified>
</cp:coreProperties>
</file>

<file path=docProps/thumbnail.jpeg>
</file>